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C4B87D0-048F-4A89-8261-08A92074A5E9}">
          <p14:sldIdLst>
            <p14:sldId id="256"/>
            <p14:sldId id="257"/>
            <p14:sldId id="258"/>
            <p14:sldId id="25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6D69649-796D-42AB-A2E2-85AEF81B1532}" type="datetimeFigureOut">
              <a:rPr lang="en-US" smtClean="0"/>
              <a:t>5/15/2013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6D4A0DA-9F75-4298-8C94-064D47D7D90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37714" y="5943600"/>
            <a:ext cx="1143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solidFill>
                  <a:schemeClr val="bg1">
                    <a:lumMod val="65000"/>
                  </a:schemeClr>
                </a:solidFill>
              </a:rPr>
              <a:t>wei</a:t>
            </a:r>
            <a:endParaRPr lang="en-US" sz="4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9763" y="2057400"/>
            <a:ext cx="56388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B0F0"/>
                </a:solidFill>
              </a:rPr>
              <a:t>Political</a:t>
            </a:r>
          </a:p>
          <a:p>
            <a:pPr algn="ctr"/>
            <a:endParaRPr lang="en-US" sz="4400" dirty="0" smtClean="0"/>
          </a:p>
          <a:p>
            <a:pPr algn="ctr"/>
            <a:r>
              <a:rPr lang="en-US" sz="4400" dirty="0" smtClean="0">
                <a:solidFill>
                  <a:srgbClr val="0070C0"/>
                </a:solidFill>
              </a:rPr>
              <a:t>Social</a:t>
            </a:r>
          </a:p>
          <a:p>
            <a:pPr algn="ctr"/>
            <a:endParaRPr lang="en-US" sz="4400" dirty="0" smtClean="0"/>
          </a:p>
          <a:p>
            <a:pPr algn="ctr"/>
            <a:r>
              <a:rPr lang="en-US" sz="4400" dirty="0" smtClean="0">
                <a:solidFill>
                  <a:srgbClr val="002060"/>
                </a:solidFill>
              </a:rPr>
              <a:t>economic</a:t>
            </a:r>
            <a:endParaRPr lang="en-US" sz="4400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8438" y="304800"/>
            <a:ext cx="5301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India web quest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064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P</a:t>
            </a:r>
            <a:r>
              <a:rPr lang="en-US" dirty="0" smtClean="0">
                <a:solidFill>
                  <a:srgbClr val="00B0F0"/>
                </a:solidFill>
              </a:rPr>
              <a:t>olitical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British reduce their power </a:t>
            </a:r>
            <a:r>
              <a:rPr lang="en-US" dirty="0"/>
              <a:t>by splitting  India's most powerful and populous </a:t>
            </a:r>
            <a:r>
              <a:rPr lang="en-US" dirty="0" smtClean="0"/>
              <a:t>provinces</a:t>
            </a:r>
            <a:endParaRPr lang="en-US" dirty="0" smtClean="0"/>
          </a:p>
          <a:p>
            <a:r>
              <a:rPr lang="en-US" dirty="0" smtClean="0"/>
              <a:t>(Punjab </a:t>
            </a:r>
            <a:r>
              <a:rPr lang="en-US" dirty="0"/>
              <a:t>and Bengal)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India and Pakistan have nuclear bomb as part if their military arsenal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12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Social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en-US" dirty="0" smtClean="0"/>
              <a:t>The Muslims and the Indus having a break up because the partition.</a:t>
            </a:r>
          </a:p>
          <a:p>
            <a:pPr marL="137160" indent="0">
              <a:buNone/>
            </a:pPr>
            <a:endParaRPr lang="en-US" dirty="0"/>
          </a:p>
          <a:p>
            <a:pPr marL="137160" indent="0">
              <a:buNone/>
            </a:pPr>
            <a:r>
              <a:rPr lang="en-US" dirty="0" smtClean="0"/>
              <a:t>The Indus and Muslims found </a:t>
            </a:r>
            <a:r>
              <a:rPr lang="en-US" dirty="0"/>
              <a:t>themselves on what they regarded as the wrong side of the boundary line. </a:t>
            </a:r>
            <a:r>
              <a:rPr lang="en-US" dirty="0" smtClean="0"/>
              <a:t>They create this huge panicked </a:t>
            </a:r>
            <a:r>
              <a:rPr lang="en-US" dirty="0"/>
              <a:t>mass migration, there was huge loss of life.</a:t>
            </a:r>
            <a:endParaRPr lang="en-US" dirty="0" smtClean="0"/>
          </a:p>
          <a:p>
            <a:pPr marL="137160" indent="0">
              <a:buNone/>
            </a:pPr>
            <a:endParaRPr lang="en-US" dirty="0" smtClean="0"/>
          </a:p>
          <a:p>
            <a:pPr marL="137160" indent="0">
              <a:buNone/>
            </a:pPr>
            <a:r>
              <a:rPr lang="en-US" dirty="0" smtClean="0"/>
              <a:t>When India become independence, that create the violence and people divided by the partition of the country</a:t>
            </a:r>
            <a:endParaRPr lang="en-US" dirty="0"/>
          </a:p>
          <a:p>
            <a:pPr marL="13716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825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E</a:t>
            </a:r>
            <a:r>
              <a:rPr lang="en-US" dirty="0" smtClean="0">
                <a:solidFill>
                  <a:srgbClr val="002060"/>
                </a:solidFill>
              </a:rPr>
              <a:t>conomic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Shortage of raw material </a:t>
            </a:r>
          </a:p>
          <a:p>
            <a:endParaRPr lang="en-US" dirty="0" smtClean="0"/>
          </a:p>
          <a:p>
            <a:r>
              <a:rPr lang="en-US" dirty="0" smtClean="0"/>
              <a:t>It led the migration </a:t>
            </a:r>
            <a:r>
              <a:rPr lang="en-US" dirty="0"/>
              <a:t>of skilled </a:t>
            </a:r>
            <a:r>
              <a:rPr lang="en-US" dirty="0" smtClean="0"/>
              <a:t>labor </a:t>
            </a:r>
            <a:r>
              <a:rPr lang="en-US" dirty="0"/>
              <a:t>force from the </a:t>
            </a:r>
            <a:r>
              <a:rPr lang="en-US" dirty="0" smtClean="0"/>
              <a:t>count</a:t>
            </a:r>
          </a:p>
          <a:p>
            <a:endParaRPr lang="en-US" dirty="0" smtClean="0"/>
          </a:p>
          <a:p>
            <a:r>
              <a:rPr lang="en-US" dirty="0" smtClean="0"/>
              <a:t>India has experienced its economy growth investment in </a:t>
            </a:r>
            <a:r>
              <a:rPr lang="en-US" smtClean="0"/>
              <a:t>the future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29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79</TotalTime>
  <Words>130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PowerPoint Presentation</vt:lpstr>
      <vt:lpstr>Political</vt:lpstr>
      <vt:lpstr>Social</vt:lpstr>
      <vt:lpstr>Economic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partition</dc:creator>
  <cp:lastModifiedBy>Jiawei Zhang (STUDENT)</cp:lastModifiedBy>
  <cp:revision>8</cp:revision>
  <dcterms:created xsi:type="dcterms:W3CDTF">2013-05-02T17:05:24Z</dcterms:created>
  <dcterms:modified xsi:type="dcterms:W3CDTF">2013-05-15T16:56:21Z</dcterms:modified>
</cp:coreProperties>
</file>